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18264-F219-D576-6C76-0635029BD1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A89CB6-490A-4AFC-4191-D01640CBD6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34AB43-235D-A725-303C-309694600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9A733-671E-492D-B7B6-CD814410EF8A}" type="datetimeFigureOut">
              <a:rPr lang="en-US" smtClean="0"/>
              <a:t>15-Dec-25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950DB-AC3E-3850-91AF-548F11420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C4D0AF-85A7-E0CA-BFAE-886E6C010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F7AC-91A8-4A5E-A00B-349700AA1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078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5B6B9-71B0-3EB8-BC0C-85D113D0E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3500AD-6A77-F8B2-8F3E-BB4D6E95AE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DC089-AA42-FEF0-1184-8C130ED37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9A733-671E-492D-B7B6-CD814410EF8A}" type="datetimeFigureOut">
              <a:rPr lang="en-US" smtClean="0"/>
              <a:t>15-Dec-25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7775C-6361-9048-8932-70B6A7040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AB7D0-F4FC-690F-30CA-E1176566C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F7AC-91A8-4A5E-A00B-349700AA1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281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1CFED0-7D3B-FA52-3C8F-5574665993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854A23-9CDE-024A-D57F-236123A7CE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BFA7B2-9646-3A2B-43B5-0FD042FC9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9A733-671E-492D-B7B6-CD814410EF8A}" type="datetimeFigureOut">
              <a:rPr lang="en-US" smtClean="0"/>
              <a:t>15-Dec-25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E1503F-CC94-712B-A68B-CDB5A02EC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497CC-A623-FA8A-8B59-852F70C82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F7AC-91A8-4A5E-A00B-349700AA1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200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F6DA9-553E-3D40-6B9E-D632F4F09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DEF01-BD04-97FC-989D-A7150C62A3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F4E82-E88F-685D-FE8A-149659E9B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9A733-671E-492D-B7B6-CD814410EF8A}" type="datetimeFigureOut">
              <a:rPr lang="en-US" smtClean="0"/>
              <a:t>15-Dec-25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39CB2-E4F3-4610-79F1-31389FEF4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736630-8CE7-A0E5-C51E-D0FE187F4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F7AC-91A8-4A5E-A00B-349700AA1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185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2E109-4D92-0728-EBA9-AECBE6D8B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B0D7DF-021B-3DEE-3B1E-614491CCE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9CD10-4AD6-2932-044A-65DD2E760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9A733-671E-492D-B7B6-CD814410EF8A}" type="datetimeFigureOut">
              <a:rPr lang="en-US" smtClean="0"/>
              <a:t>15-Dec-25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8F6C31-CCCF-F267-0733-1D1F13465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9E9CDE-8630-5103-CF35-3AAB1A08E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F7AC-91A8-4A5E-A00B-349700AA1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23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49701-4B8D-0CAB-DA51-09C91E792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09988-1143-ACD9-06EC-664B6CB9CB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3FCA65-62E9-D417-EC4D-16C618DD6A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E127CF-95A3-53DF-EB35-53FFDFD94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9A733-671E-492D-B7B6-CD814410EF8A}" type="datetimeFigureOut">
              <a:rPr lang="en-US" smtClean="0"/>
              <a:t>15-Dec-25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648584-39DA-6440-ED66-98251B462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064A16-342B-FAD2-3DB3-10D55435E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F7AC-91A8-4A5E-A00B-349700AA1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21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38E63-9329-8F44-D1C5-68E2A7652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79C085-6AD0-DEEC-0604-46EC5A165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52671C-F18C-82F9-FAFA-33E840DDF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22A2A6-6D7C-D43E-926A-5D9492F628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33F861-E2AF-742D-2100-7926338D54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58C703-2F7D-D908-025A-6C9AA9C11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9A733-671E-492D-B7B6-CD814410EF8A}" type="datetimeFigureOut">
              <a:rPr lang="en-US" smtClean="0"/>
              <a:t>15-Dec-25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E0519A-4BBE-C097-B198-8DF45D59D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5F9925-BD4E-A113-835F-9C42DFFB7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F7AC-91A8-4A5E-A00B-349700AA1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802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66E9B-324E-63F9-E085-B8983D7BC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BC24C9-B5DC-3F32-D4E0-327C54537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9A733-671E-492D-B7B6-CD814410EF8A}" type="datetimeFigureOut">
              <a:rPr lang="en-US" smtClean="0"/>
              <a:t>15-Dec-25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76C227-12A0-6657-38EC-286EDE5D4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C2CC77-E884-1A79-D177-C72F778F3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F7AC-91A8-4A5E-A00B-349700AA1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73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8DC133-1F13-8351-DCC4-64C60F496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9A733-671E-492D-B7B6-CD814410EF8A}" type="datetimeFigureOut">
              <a:rPr lang="en-US" smtClean="0"/>
              <a:t>15-Dec-25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F1B909-3D89-5B87-BE43-D801560E2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AACB4A-CFB9-2DFB-AB68-712E74C67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F7AC-91A8-4A5E-A00B-349700AA1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794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16A90-B1C9-E280-0F31-71A99F2E7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5C29D-D371-5928-73D3-52DEBC026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0EDED6-B22A-9E93-9289-182A7A5541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42C2E3-7EFB-56B3-F6F1-C596B882F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9A733-671E-492D-B7B6-CD814410EF8A}" type="datetimeFigureOut">
              <a:rPr lang="en-US" smtClean="0"/>
              <a:t>15-Dec-25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D59B02-108F-4344-4F6E-D1A6EB009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F96067-0DD9-EAEE-C589-17BCA2E0B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F7AC-91A8-4A5E-A00B-349700AA1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332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AA990-3CA6-3BD7-F71E-A37F1E922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41F1A9-7886-2208-7A58-01CAC31D15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273AB2-A119-6ED7-472C-A6C9720CC9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CFB31E-F496-ACE7-FA71-3327A1769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9A733-671E-492D-B7B6-CD814410EF8A}" type="datetimeFigureOut">
              <a:rPr lang="en-US" smtClean="0"/>
              <a:t>15-Dec-25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D33D54-AACE-16A9-2A55-39B1F8A5A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42F7F4-1E26-2D3B-053D-F6A09AE7C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3F7AC-91A8-4A5E-A00B-349700AA1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9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C18D80-D8AF-9316-672A-02444B9C8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C0230D-984D-7C47-99FF-497F252DD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D1586-656B-6DBE-4CE8-515AB31D7B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9A733-671E-492D-B7B6-CD814410EF8A}" type="datetimeFigureOut">
              <a:rPr lang="en-US" smtClean="0"/>
              <a:t>15-Dec-25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6A366-B908-EEE7-B8D7-AAFBB65A5B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4B9C81-A28F-A625-7779-1A738B43D5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3F7AC-91A8-4A5E-A00B-349700AA11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372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FA9DD-F90C-6D9A-E2DB-DB9A24CC07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Design for Manufacturing (DFM)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AF5C52-E26D-6B7F-6E00-2E98305D709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16 Dec 2025</a:t>
            </a:r>
          </a:p>
        </p:txBody>
      </p:sp>
    </p:spTree>
    <p:extLst>
      <p:ext uri="{BB962C8B-B14F-4D97-AF65-F5344CB8AC3E}">
        <p14:creationId xmlns:p14="http://schemas.microsoft.com/office/powerpoint/2010/main" val="3822066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307C2-7599-98CF-3DE2-F9D10821C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Direction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4C4C7-93A4-CF7A-F986-F67AF510C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255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This subject centers on enabling students to design products that can be produced efficiently, consistently, and cost-effectively. Key learning dimensions include: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668CB7-C713-A09B-E07C-095B38B15AEE}"/>
              </a:ext>
            </a:extLst>
          </p:cNvPr>
          <p:cNvSpPr txBox="1"/>
          <p:nvPr/>
        </p:nvSpPr>
        <p:spPr>
          <a:xfrm>
            <a:off x="1072896" y="3429000"/>
            <a:ext cx="98389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Material selection and manufacturing processes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Production constraints as design drivers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Cost reduction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User requirements and usability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Tools and techniques</a:t>
            </a:r>
          </a:p>
        </p:txBody>
      </p:sp>
    </p:spTree>
    <p:extLst>
      <p:ext uri="{BB962C8B-B14F-4D97-AF65-F5344CB8AC3E}">
        <p14:creationId xmlns:p14="http://schemas.microsoft.com/office/powerpoint/2010/main" val="4038741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F3B20-32C0-BBF5-7ECF-4C567A5AA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 selection and manufacturing processes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2D557E-9B5E-CCD9-0D8F-CB8C29251EC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Understanding the affordances and limitations of plastics, metals, composites, ceramics, and finishing processes.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24866F2-635A-4D64-19A3-098E69223DA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00400" y="1524000"/>
            <a:ext cx="2862762" cy="51120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797376-10D2-4C91-7C37-B509583AEC8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045" t="7111" r="25821" b="5324"/>
          <a:stretch>
            <a:fillRect/>
          </a:stretch>
        </p:blipFill>
        <p:spPr>
          <a:xfrm>
            <a:off x="121920" y="1690688"/>
            <a:ext cx="2862762" cy="500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248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626EF-E941-9FFC-1724-6A3F9A028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Production constraints as design drivers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FFEF50-CE01-E024-593B-8CE04D39208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2689" y="2194560"/>
            <a:ext cx="6052458" cy="3389376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A46445-766D-E8FA-2C6F-579191BEB0C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Injection </a:t>
            </a:r>
            <a:r>
              <a:rPr lang="en-US" dirty="0" err="1"/>
              <a:t>mould</a:t>
            </a:r>
            <a:r>
              <a:rPr lang="en-US" dirty="0"/>
              <a:t> draft angles, undercut avoidance, die-cast limitations, sheet-metal bends, vacuum forming constraints, jigs, fixtures, and assembly simplification (DFA).</a:t>
            </a:r>
          </a:p>
        </p:txBody>
      </p:sp>
    </p:spTree>
    <p:extLst>
      <p:ext uri="{BB962C8B-B14F-4D97-AF65-F5344CB8AC3E}">
        <p14:creationId xmlns:p14="http://schemas.microsoft.com/office/powerpoint/2010/main" val="447307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0C2E9-F012-2C88-D38A-E4A119E45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reduction strategies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36AC65A-22B2-3498-7687-5461CFEBD98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 b="7667"/>
          <a:stretch>
            <a:fillRect/>
          </a:stretch>
        </p:blipFill>
        <p:spPr>
          <a:xfrm>
            <a:off x="425006" y="2036064"/>
            <a:ext cx="5590902" cy="337718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CB088A-C181-4DC4-FE66-10B88858401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Part integration, modularity, efficient tooling, process selection, and reducing waste during production.</a:t>
            </a:r>
          </a:p>
        </p:txBody>
      </p:sp>
    </p:spTree>
    <p:extLst>
      <p:ext uri="{BB962C8B-B14F-4D97-AF65-F5344CB8AC3E}">
        <p14:creationId xmlns:p14="http://schemas.microsoft.com/office/powerpoint/2010/main" val="1749724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C85FF-A227-DCE7-DF82-9098C5FB4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requirements and usability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D6F3855-A624-C2BC-5158-A8A86AE8045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520" y="2414016"/>
            <a:ext cx="6083730" cy="2938272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A3C241-3B54-D63F-FCE2-1B4F8159447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Ensuring that manufacturing constraints do not compromise ergonomics, safety, and user experience.</a:t>
            </a:r>
          </a:p>
        </p:txBody>
      </p:sp>
    </p:spTree>
    <p:extLst>
      <p:ext uri="{BB962C8B-B14F-4D97-AF65-F5344CB8AC3E}">
        <p14:creationId xmlns:p14="http://schemas.microsoft.com/office/powerpoint/2010/main" val="3913957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9977D-E1F1-F365-8CE9-95E026D22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and techniques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5D7951-2B89-96F1-70AE-52211C0DC01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1" y="1825625"/>
            <a:ext cx="5181600" cy="291465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2F0205-8EC4-8FE9-BD0C-14D9A299EA1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CAD/CAM, process mapping, tolerance analysis, design guidelines, prototyping, and documentation.</a:t>
            </a:r>
          </a:p>
        </p:txBody>
      </p:sp>
      <p:pic>
        <p:nvPicPr>
          <p:cNvPr id="1026" name="Picture 2" descr="What Is a Product Designer? – Career Launchpad | Arcadia University">
            <a:extLst>
              <a:ext uri="{FF2B5EF4-FFF2-40B4-BE49-F238E27FC236}">
                <a16:creationId xmlns:a16="http://schemas.microsoft.com/office/drawing/2014/main" id="{5CD28856-7AEE-5672-D48E-C1D753BED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256" y="3429000"/>
            <a:ext cx="3999293" cy="312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298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E159A-CAA1-00AF-4B3D-33837791A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1C2EC-B403-B08C-91D4-6F32A971C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ออกแบบชั้นวางรองเท้าสำหรับ ครัวเรือนขนาดเล็ก (1-3 คน)</a:t>
            </a:r>
            <a:endParaRPr lang="en-US" dirty="0"/>
          </a:p>
          <a:p>
            <a:r>
              <a:rPr lang="th-TH" dirty="0"/>
              <a:t>ใช้วางรองเท้าก่อนเข้าอาคาร/ที่พักอาศัยหลังร้างเสร็จ </a:t>
            </a:r>
          </a:p>
          <a:p>
            <a:r>
              <a:rPr lang="th-TH" dirty="0"/>
              <a:t>สามารถขยายการใช้งานได้</a:t>
            </a:r>
          </a:p>
          <a:p>
            <a:r>
              <a:rPr lang="th-TH" dirty="0"/>
              <a:t>ขนาดเหมาะสมกับ ชาวไทยวัสดุหลักที่ใช้ </a:t>
            </a:r>
            <a:r>
              <a:rPr lang="en-US" dirty="0"/>
              <a:t>UPVC </a:t>
            </a:r>
            <a:endParaRPr lang="th-TH" dirty="0"/>
          </a:p>
          <a:p>
            <a:r>
              <a:rPr lang="th-TH" dirty="0"/>
              <a:t>เครื่องมือที่ใช้ออกแบบและนำเสนอ </a:t>
            </a:r>
            <a:r>
              <a:rPr lang="en-US" dirty="0"/>
              <a:t>sketching / inventor</a:t>
            </a:r>
          </a:p>
        </p:txBody>
      </p:sp>
    </p:spTree>
    <p:extLst>
      <p:ext uri="{BB962C8B-B14F-4D97-AF65-F5344CB8AC3E}">
        <p14:creationId xmlns:p14="http://schemas.microsoft.com/office/powerpoint/2010/main" val="2321912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73015D-6ADC-D4C6-EFDA-AF04EF866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1509" y="114109"/>
            <a:ext cx="2143125" cy="21431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7B0142A-9B31-C2BF-A372-FAA309722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366" y="0"/>
            <a:ext cx="97064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998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222</Words>
  <Application>Microsoft Office PowerPoint</Application>
  <PresentationFormat>Widescreen</PresentationFormat>
  <Paragraphs>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Design for Manufacturing (DFM) </vt:lpstr>
      <vt:lpstr>Core Direction</vt:lpstr>
      <vt:lpstr>Material selection and manufacturing processes</vt:lpstr>
      <vt:lpstr>Production constraints as design drivers</vt:lpstr>
      <vt:lpstr>Cost reduction strategies</vt:lpstr>
      <vt:lpstr>User requirements and usability</vt:lpstr>
      <vt:lpstr>Tools and techniques</vt:lpstr>
      <vt:lpstr>Assignment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POUND JA</dc:creator>
  <cp:lastModifiedBy>POUND JA</cp:lastModifiedBy>
  <cp:revision>2</cp:revision>
  <dcterms:created xsi:type="dcterms:W3CDTF">2025-12-15T12:26:42Z</dcterms:created>
  <dcterms:modified xsi:type="dcterms:W3CDTF">2025-12-15T14:37:46Z</dcterms:modified>
</cp:coreProperties>
</file>